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57150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6400800" y="100584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896112"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33271"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3.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187</cp:revision>
  <cp:lastPrinted>2023-10-27T06:48:18Z</cp:lastPrinted>
  <dcterms:created xsi:type="dcterms:W3CDTF">2018-01-08T18:03:55Z</dcterms:created>
  <dcterms:modified xsi:type="dcterms:W3CDTF">2024-04-17T06:28:40Z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